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766DD1D6-B781-42AF-967E-7B576D873CD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8" r="-359" b="41647"/>
          <a:stretch/>
        </p:blipFill>
        <p:spPr>
          <a:xfrm>
            <a:off x="4661958" y="545570"/>
            <a:ext cx="2952753" cy="3729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 descr="Android Phone PNGs for Free Download">
            <a:extLst>
              <a:ext uri="{FF2B5EF4-FFF2-40B4-BE49-F238E27FC236}">
                <a16:creationId xmlns:a16="http://schemas.microsoft.com/office/drawing/2014/main" id="{17F0E3A5-D131-65E8-7FF1-6F14C3F8F57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413" t="-97" r="26641" b="-386"/>
          <a:stretch/>
        </p:blipFill>
        <p:spPr>
          <a:xfrm>
            <a:off x="4428066" y="-358245"/>
            <a:ext cx="3440558" cy="7540107"/>
          </a:xfrm>
          <a:prstGeom prst="rect">
            <a:avLst/>
          </a:prstGeom>
        </p:spPr>
      </p:pic>
      <p:pic>
        <p:nvPicPr>
          <p:cNvPr id="14" name="Picture 13" descr="Android Phone PNGs for Free Download">
            <a:extLst>
              <a:ext uri="{FF2B5EF4-FFF2-40B4-BE49-F238E27FC236}">
                <a16:creationId xmlns:a16="http://schemas.microsoft.com/office/drawing/2014/main" id="{8C6ADA8F-8585-A653-9BF6-10A31C8DF7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413" t="-97" r="26641" b="-386"/>
          <a:stretch/>
        </p:blipFill>
        <p:spPr>
          <a:xfrm>
            <a:off x="8650816" y="-347661"/>
            <a:ext cx="3440558" cy="7540107"/>
          </a:xfrm>
          <a:prstGeom prst="rect">
            <a:avLst/>
          </a:prstGeom>
        </p:spPr>
      </p:pic>
      <p:pic>
        <p:nvPicPr>
          <p:cNvPr id="4" name="Picture 3" descr="A blurry image of a phone screen&#10;&#10;AI-generated content may be incorrect.">
            <a:extLst>
              <a:ext uri="{FF2B5EF4-FFF2-40B4-BE49-F238E27FC236}">
                <a16:creationId xmlns:a16="http://schemas.microsoft.com/office/drawing/2014/main" id="{D5BE3E3A-09FD-8680-C080-8F5FE4CAE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91" y="450320"/>
            <a:ext cx="2931583" cy="5862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 descr="Android Phone PNGs for Free Download">
            <a:extLst>
              <a:ext uri="{FF2B5EF4-FFF2-40B4-BE49-F238E27FC236}">
                <a16:creationId xmlns:a16="http://schemas.microsoft.com/office/drawing/2014/main" id="{47C56F1D-DC0A-09C8-BA69-0033121C74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413" t="-97" r="26641" b="-386"/>
          <a:stretch/>
        </p:blipFill>
        <p:spPr>
          <a:xfrm>
            <a:off x="162983" y="-358245"/>
            <a:ext cx="3440558" cy="7540107"/>
          </a:xfrm>
          <a:prstGeom prst="rect">
            <a:avLst/>
          </a:prstGeom>
        </p:spPr>
      </p:pic>
      <p:pic>
        <p:nvPicPr>
          <p:cNvPr id="5" name="Picture 4" descr="A screenshot of a cell phone&#10;&#10;AI-generated content may be incorrect.">
            <a:extLst>
              <a:ext uri="{FF2B5EF4-FFF2-40B4-BE49-F238E27FC236}">
                <a16:creationId xmlns:a16="http://schemas.microsoft.com/office/drawing/2014/main" id="{98206D35-AD61-B1D1-CC15-A95A046AB9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0000" y="541338"/>
            <a:ext cx="2804583" cy="57541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681F0C-B74A-241A-7BBB-7E33DE4E2519}"/>
              </a:ext>
            </a:extLst>
          </p:cNvPr>
          <p:cNvSpPr txBox="1"/>
          <p:nvPr/>
        </p:nvSpPr>
        <p:spPr>
          <a:xfrm>
            <a:off x="241610" y="2700557"/>
            <a:ext cx="322074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 The ARBOR App Reset your password 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 descr="GitHub - subhra74/xdm: Powerfull download accelerator and video downloader">
            <a:extLst>
              <a:ext uri="{FF2B5EF4-FFF2-40B4-BE49-F238E27FC236}">
                <a16:creationId xmlns:a16="http://schemas.microsoft.com/office/drawing/2014/main" id="{EAEEA8DF-D207-E229-CAF7-BB27421A76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483" y="1718733"/>
            <a:ext cx="2743200" cy="1219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A992BD4-FA25-3AA5-3084-1B9E1A4995EF}"/>
              </a:ext>
            </a:extLst>
          </p:cNvPr>
          <p:cNvSpPr txBox="1"/>
          <p:nvPr/>
        </p:nvSpPr>
        <p:spPr>
          <a:xfrm>
            <a:off x="4549913" y="3734491"/>
            <a:ext cx="3183569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3200" b="1" dirty="0"/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Use your email link to change this and then log 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1BB441-4C26-7D76-AC27-8853412A06FD}"/>
              </a:ext>
            </a:extLst>
          </p:cNvPr>
          <p:cNvSpPr txBox="1"/>
          <p:nvPr/>
        </p:nvSpPr>
        <p:spPr>
          <a:xfrm>
            <a:off x="8889999" y="4021665"/>
            <a:ext cx="2849033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b="1" dirty="0"/>
              <a:t>Check your timetable!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screenshot of a cell phone&#10;&#10;AI-generated content may be incorrect.">
            <a:extLst>
              <a:ext uri="{FF2B5EF4-FFF2-40B4-BE49-F238E27FC236}">
                <a16:creationId xmlns:a16="http://schemas.microsoft.com/office/drawing/2014/main" id="{0032CA7C-ED99-5915-FE96-E9FE29CE8C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0594" y="472811"/>
            <a:ext cx="2674062" cy="5776383"/>
          </a:xfrm>
        </p:spPr>
      </p:pic>
      <p:pic>
        <p:nvPicPr>
          <p:cNvPr id="9" name="Picture 8" descr="A screenshot of a cell phone&#10;&#10;AI-generated content may be incorrect.">
            <a:extLst>
              <a:ext uri="{FF2B5EF4-FFF2-40B4-BE49-F238E27FC236}">
                <a16:creationId xmlns:a16="http://schemas.microsoft.com/office/drawing/2014/main" id="{4131F76D-F53F-00D9-D6D2-5795A4D8B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541" y="344487"/>
            <a:ext cx="2921000" cy="5904441"/>
          </a:xfrm>
          <a:prstGeom prst="rect">
            <a:avLst/>
          </a:prstGeom>
        </p:spPr>
      </p:pic>
      <p:pic>
        <p:nvPicPr>
          <p:cNvPr id="11" name="Picture 10" descr="Android Phone PNGs for Free Download">
            <a:extLst>
              <a:ext uri="{FF2B5EF4-FFF2-40B4-BE49-F238E27FC236}">
                <a16:creationId xmlns:a16="http://schemas.microsoft.com/office/drawing/2014/main" id="{7D88DAFE-0A26-98CB-B58A-DA9FFF0FEC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7413" t="-97" r="26641" b="-386"/>
          <a:stretch/>
        </p:blipFill>
        <p:spPr>
          <a:xfrm>
            <a:off x="967316" y="-347662"/>
            <a:ext cx="3440558" cy="7540107"/>
          </a:xfrm>
          <a:prstGeom prst="rect">
            <a:avLst/>
          </a:prstGeom>
        </p:spPr>
      </p:pic>
      <p:pic>
        <p:nvPicPr>
          <p:cNvPr id="12" name="Picture 11" descr="Android Phone PNGs for Free Download">
            <a:extLst>
              <a:ext uri="{FF2B5EF4-FFF2-40B4-BE49-F238E27FC236}">
                <a16:creationId xmlns:a16="http://schemas.microsoft.com/office/drawing/2014/main" id="{D86459CB-8C51-4996-3620-52FDD670CCA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7413" t="-97" r="26641" b="-386"/>
          <a:stretch/>
        </p:blipFill>
        <p:spPr>
          <a:xfrm>
            <a:off x="4925224" y="-346113"/>
            <a:ext cx="3524192" cy="75401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A437DCE-5230-4949-363C-1CF0DD21D30E}"/>
              </a:ext>
            </a:extLst>
          </p:cNvPr>
          <p:cNvSpPr txBox="1"/>
          <p:nvPr/>
        </p:nvSpPr>
        <p:spPr>
          <a:xfrm>
            <a:off x="1166489" y="3767665"/>
            <a:ext cx="284903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/>
              <a:t>Check your Attendance!</a:t>
            </a:r>
            <a:endParaRPr lang="en-US" dirty="0"/>
          </a:p>
        </p:txBody>
      </p:sp>
      <p:pic>
        <p:nvPicPr>
          <p:cNvPr id="15" name="Picture 14" descr="#WordProps Large - Customisable BEST THING EVER">
            <a:extLst>
              <a:ext uri="{FF2B5EF4-FFF2-40B4-BE49-F238E27FC236}">
                <a16:creationId xmlns:a16="http://schemas.microsoft.com/office/drawing/2014/main" id="{1957877A-8E9C-EAEE-E83E-353578D50F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3389" y="1647933"/>
            <a:ext cx="2905636" cy="3291616"/>
          </a:xfrm>
          <a:prstGeom prst="rect">
            <a:avLst/>
          </a:prstGeom>
        </p:spPr>
      </p:pic>
      <p:pic>
        <p:nvPicPr>
          <p:cNvPr id="2" name="Picture 1" descr="How To Check Your Achievements On Instagram">
            <a:extLst>
              <a:ext uri="{FF2B5EF4-FFF2-40B4-BE49-F238E27FC236}">
                <a16:creationId xmlns:a16="http://schemas.microsoft.com/office/drawing/2014/main" id="{F7F2312D-3B09-BEB6-4054-E2B292BE863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26102" r="-339" b="58994"/>
          <a:stretch/>
        </p:blipFill>
        <p:spPr>
          <a:xfrm>
            <a:off x="7382108" y="-232"/>
            <a:ext cx="4722065" cy="14597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AA6603-4F68-EEA4-4F9B-0BF2FA44F234}"/>
              </a:ext>
            </a:extLst>
          </p:cNvPr>
          <p:cNvSpPr txBox="1"/>
          <p:nvPr/>
        </p:nvSpPr>
        <p:spPr>
          <a:xfrm>
            <a:off x="8312562" y="5031470"/>
            <a:ext cx="378759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/>
              <a:t>Goodluck</a:t>
            </a:r>
            <a:endParaRPr lang="en-US" dirty="0"/>
          </a:p>
          <a:p>
            <a:pPr algn="ctr"/>
            <a:r>
              <a:rPr lang="en-US" sz="3200" b="1" dirty="0"/>
              <a:t>Let's see how many you can get!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0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 Harkins</dc:creator>
  <cp:lastModifiedBy>Tim Harkins</cp:lastModifiedBy>
  <cp:revision>133</cp:revision>
  <dcterms:created xsi:type="dcterms:W3CDTF">2025-02-28T07:45:13Z</dcterms:created>
  <dcterms:modified xsi:type="dcterms:W3CDTF">2025-03-10T19:47:50Z</dcterms:modified>
</cp:coreProperties>
</file>